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89" r:id="rId2"/>
    <p:sldId id="288" r:id="rId3"/>
    <p:sldId id="395" r:id="rId4"/>
    <p:sldId id="316" r:id="rId5"/>
    <p:sldId id="394" r:id="rId6"/>
    <p:sldId id="393" r:id="rId7"/>
    <p:sldId id="392" r:id="rId8"/>
    <p:sldId id="391" r:id="rId9"/>
    <p:sldId id="396" r:id="rId10"/>
    <p:sldId id="397" r:id="rId11"/>
    <p:sldId id="403" r:id="rId12"/>
    <p:sldId id="402" r:id="rId13"/>
    <p:sldId id="398" r:id="rId14"/>
    <p:sldId id="401" r:id="rId15"/>
    <p:sldId id="400" r:id="rId16"/>
    <p:sldId id="399" r:id="rId17"/>
    <p:sldId id="418" r:id="rId18"/>
    <p:sldId id="409" r:id="rId19"/>
    <p:sldId id="417" r:id="rId20"/>
    <p:sldId id="416" r:id="rId21"/>
    <p:sldId id="415" r:id="rId22"/>
    <p:sldId id="414" r:id="rId23"/>
    <p:sldId id="413" r:id="rId24"/>
    <p:sldId id="412" r:id="rId25"/>
    <p:sldId id="411" r:id="rId26"/>
    <p:sldId id="410" r:id="rId27"/>
    <p:sldId id="408" r:id="rId28"/>
    <p:sldId id="407" r:id="rId29"/>
    <p:sldId id="406" r:id="rId30"/>
    <p:sldId id="405" r:id="rId31"/>
    <p:sldId id="419" r:id="rId32"/>
    <p:sldId id="428" r:id="rId33"/>
    <p:sldId id="427" r:id="rId34"/>
    <p:sldId id="426" r:id="rId35"/>
    <p:sldId id="425" r:id="rId36"/>
    <p:sldId id="424" r:id="rId37"/>
    <p:sldId id="423" r:id="rId38"/>
    <p:sldId id="422" r:id="rId39"/>
    <p:sldId id="421" r:id="rId40"/>
    <p:sldId id="420" r:id="rId41"/>
    <p:sldId id="429" r:id="rId42"/>
    <p:sldId id="431" r:id="rId43"/>
    <p:sldId id="432" r:id="rId44"/>
    <p:sldId id="430" r:id="rId45"/>
    <p:sldId id="433" r:id="rId46"/>
    <p:sldId id="434" r:id="rId47"/>
    <p:sldId id="436" r:id="rId48"/>
    <p:sldId id="437" r:id="rId49"/>
  </p:sldIdLst>
  <p:sldSz cx="12192000" cy="6858000"/>
  <p:notesSz cx="6858000" cy="9144000"/>
  <p:custDataLst>
    <p:tags r:id="rId5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84" autoAdjust="0"/>
    <p:restoredTop sz="96404" autoAdjust="0"/>
  </p:normalViewPr>
  <p:slideViewPr>
    <p:cSldViewPr snapToGrid="0">
      <p:cViewPr varScale="1">
        <p:scale>
          <a:sx n="58" d="100"/>
          <a:sy n="58" d="100"/>
        </p:scale>
        <p:origin x="10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B160EC-A16E-4C12-99BC-E1B96598F4BF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6074FE-2915-4871-9AD4-DCC42AE8B7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23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23572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270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916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407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57309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4845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4675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7770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0900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2441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496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9990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3333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216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1146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67686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3595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97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9306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6195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335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2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9071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0536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6982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163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71083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3811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91786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4041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0353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8723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7171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2721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412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1937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2802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7996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8231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2553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5344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24634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447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7348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6927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785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569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5610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30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33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036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91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45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01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90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15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84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37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35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46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2" name="圆角矩形 1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3" name="TextBox 2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6" name="直接连接符 5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48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19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39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01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10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16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96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04A44-FA30-41CC-93B2-CBE1BCCB16A2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14"/>
          <a:stretch/>
        </p:blipFill>
        <p:spPr>
          <a:xfrm>
            <a:off x="213217" y="2978073"/>
            <a:ext cx="11883528" cy="4011823"/>
          </a:xfrm>
          <a:prstGeom prst="rect">
            <a:avLst/>
          </a:prstGeom>
        </p:spPr>
      </p:pic>
      <p:sp useBgFill="1">
        <p:nvSpPr>
          <p:cNvPr id="4" name="矩形 3"/>
          <p:cNvSpPr/>
          <p:nvPr/>
        </p:nvSpPr>
        <p:spPr>
          <a:xfrm>
            <a:off x="2649414" y="2813544"/>
            <a:ext cx="6893171" cy="1669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59919" y="689886"/>
            <a:ext cx="927771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/>
              <a:t>第三組 </a:t>
            </a:r>
            <a:endParaRPr lang="en-US" altLang="zh-TW" sz="4400" dirty="0"/>
          </a:p>
          <a:p>
            <a:pPr algn="ctr"/>
            <a:endParaRPr lang="en-US" altLang="zh-TW" sz="4400" dirty="0"/>
          </a:p>
          <a:p>
            <a:pPr algn="ctr"/>
            <a:r>
              <a:rPr lang="zh-TW" altLang="en-US" sz="4400" dirty="0"/>
              <a:t>專題名稱：十秒挑戰賽</a:t>
            </a:r>
            <a:endParaRPr lang="zh-TW" altLang="zh-TW" sz="2400" dirty="0"/>
          </a:p>
        </p:txBody>
      </p:sp>
      <p:sp>
        <p:nvSpPr>
          <p:cNvPr id="466" name="TextBox 76"/>
          <p:cNvSpPr txBox="1"/>
          <p:nvPr/>
        </p:nvSpPr>
        <p:spPr>
          <a:xfrm>
            <a:off x="2171422" y="3391768"/>
            <a:ext cx="7849154" cy="267765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accent4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組員姓名：</a:t>
            </a:r>
            <a:endParaRPr lang="en-US" altLang="zh-TW" sz="2800" dirty="0">
              <a:solidFill>
                <a:schemeClr val="accent4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/>
            <a:r>
              <a:rPr lang="zh-TW" altLang="en-US" sz="2800" dirty="0">
                <a:solidFill>
                  <a:schemeClr val="accent4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陳冠鈞</a:t>
            </a:r>
            <a:r>
              <a:rPr lang="en-US" altLang="zh-TW" sz="2800" dirty="0">
                <a:solidFill>
                  <a:schemeClr val="accent4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(U10616003) </a:t>
            </a:r>
          </a:p>
          <a:p>
            <a:pPr algn="ctr"/>
            <a:r>
              <a:rPr lang="zh-TW" altLang="en-US" sz="2800" dirty="0">
                <a:solidFill>
                  <a:schemeClr val="accent4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何懿儒</a:t>
            </a:r>
            <a:r>
              <a:rPr lang="en-US" altLang="zh-TW" sz="2800" dirty="0">
                <a:solidFill>
                  <a:schemeClr val="accent4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(U10616009)</a:t>
            </a:r>
          </a:p>
          <a:p>
            <a:pPr algn="ctr"/>
            <a:r>
              <a:rPr lang="zh-TW" altLang="en-US" sz="2800" dirty="0">
                <a:solidFill>
                  <a:schemeClr val="accent4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黃軍愷</a:t>
            </a:r>
            <a:r>
              <a:rPr lang="en-US" altLang="zh-TW" sz="2800" dirty="0">
                <a:solidFill>
                  <a:schemeClr val="accent4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(U10616035)</a:t>
            </a:r>
          </a:p>
          <a:p>
            <a:pPr algn="ctr"/>
            <a:r>
              <a:rPr lang="zh-TW" altLang="en-US" sz="2800" dirty="0">
                <a:solidFill>
                  <a:schemeClr val="accent4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蕭兆軒</a:t>
            </a:r>
            <a:r>
              <a:rPr lang="en-US" altLang="zh-TW" sz="2800" dirty="0">
                <a:solidFill>
                  <a:schemeClr val="accent4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(U10816031)</a:t>
            </a:r>
          </a:p>
          <a:p>
            <a:pPr algn="ctr"/>
            <a:r>
              <a:rPr lang="zh-TW" altLang="en-US" sz="2800" dirty="0">
                <a:solidFill>
                  <a:schemeClr val="accent4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劉純瑄</a:t>
            </a:r>
            <a:r>
              <a:rPr lang="en-US" altLang="zh-TW" sz="2800" dirty="0">
                <a:solidFill>
                  <a:schemeClr val="accent4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(U10816025)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14"/>
          <a:stretch/>
        </p:blipFill>
        <p:spPr>
          <a:xfrm>
            <a:off x="154236" y="2967056"/>
            <a:ext cx="11883528" cy="4011823"/>
          </a:xfrm>
          <a:prstGeom prst="rect">
            <a:avLst/>
          </a:prstGeom>
        </p:spPr>
      </p:pic>
      <p:sp useBgFill="1">
        <p:nvSpPr>
          <p:cNvPr id="4" name="矩形 3"/>
          <p:cNvSpPr/>
          <p:nvPr/>
        </p:nvSpPr>
        <p:spPr>
          <a:xfrm>
            <a:off x="2708395" y="2839278"/>
            <a:ext cx="6893171" cy="1669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CD2FCB2-DF23-4584-A8D3-AD8227E73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012" y="1038225"/>
            <a:ext cx="9705975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067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circle/>
      </p:transition>
    </mc:Choice>
    <mc:Fallback>
      <p:transition spd="slow" advTm="0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14"/>
          <a:stretch/>
        </p:blipFill>
        <p:spPr>
          <a:xfrm>
            <a:off x="154236" y="2967056"/>
            <a:ext cx="11883528" cy="4011823"/>
          </a:xfrm>
          <a:prstGeom prst="rect">
            <a:avLst/>
          </a:prstGeom>
        </p:spPr>
      </p:pic>
      <p:sp useBgFill="1">
        <p:nvSpPr>
          <p:cNvPr id="4" name="矩形 3"/>
          <p:cNvSpPr/>
          <p:nvPr/>
        </p:nvSpPr>
        <p:spPr>
          <a:xfrm>
            <a:off x="2708395" y="2839278"/>
            <a:ext cx="6893171" cy="1669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56A3B32-0356-4646-9F7F-0FD018514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704850"/>
            <a:ext cx="102108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38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circle/>
      </p:transition>
    </mc:Choice>
    <mc:Fallback>
      <p:transition spd="slow" advTm="0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14"/>
          <a:stretch/>
        </p:blipFill>
        <p:spPr>
          <a:xfrm>
            <a:off x="154236" y="2967056"/>
            <a:ext cx="11883528" cy="4011823"/>
          </a:xfrm>
          <a:prstGeom prst="rect">
            <a:avLst/>
          </a:prstGeom>
        </p:spPr>
      </p:pic>
      <p:sp useBgFill="1">
        <p:nvSpPr>
          <p:cNvPr id="4" name="矩形 3"/>
          <p:cNvSpPr/>
          <p:nvPr/>
        </p:nvSpPr>
        <p:spPr>
          <a:xfrm>
            <a:off x="2708395" y="2839278"/>
            <a:ext cx="6893171" cy="1669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1339898-C1E4-4E25-AF64-BCFA031A6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824" y="503438"/>
            <a:ext cx="9770757" cy="60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93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circle/>
      </p:transition>
    </mc:Choice>
    <mc:Fallback>
      <p:transition spd="slow" advTm="0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14"/>
          <a:stretch/>
        </p:blipFill>
        <p:spPr>
          <a:xfrm>
            <a:off x="154236" y="2967056"/>
            <a:ext cx="11883528" cy="4011823"/>
          </a:xfrm>
          <a:prstGeom prst="rect">
            <a:avLst/>
          </a:prstGeom>
        </p:spPr>
      </p:pic>
      <p:sp useBgFill="1">
        <p:nvSpPr>
          <p:cNvPr id="4" name="矩形 3"/>
          <p:cNvSpPr/>
          <p:nvPr/>
        </p:nvSpPr>
        <p:spPr>
          <a:xfrm>
            <a:off x="2708395" y="2839278"/>
            <a:ext cx="6893171" cy="1669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E3FB699-FD79-43A6-B457-F71487655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835" y="282008"/>
            <a:ext cx="8494751" cy="629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266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circle/>
      </p:transition>
    </mc:Choice>
    <mc:Fallback>
      <p:transition spd="slow" advTm="0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14"/>
          <a:stretch/>
        </p:blipFill>
        <p:spPr>
          <a:xfrm>
            <a:off x="154236" y="2967056"/>
            <a:ext cx="11883528" cy="4011823"/>
          </a:xfrm>
          <a:prstGeom prst="rect">
            <a:avLst/>
          </a:prstGeom>
        </p:spPr>
      </p:pic>
      <p:sp useBgFill="1">
        <p:nvSpPr>
          <p:cNvPr id="4" name="矩形 3"/>
          <p:cNvSpPr/>
          <p:nvPr/>
        </p:nvSpPr>
        <p:spPr>
          <a:xfrm>
            <a:off x="2708395" y="2839278"/>
            <a:ext cx="6893171" cy="1669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DB00A01-FAA3-48BD-BCFE-C0424D55B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778" y="369924"/>
            <a:ext cx="9628752" cy="611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766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circle/>
      </p:transition>
    </mc:Choice>
    <mc:Fallback>
      <p:transition spd="slow" advTm="0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14"/>
          <a:stretch/>
        </p:blipFill>
        <p:spPr>
          <a:xfrm>
            <a:off x="154236" y="2967056"/>
            <a:ext cx="11883528" cy="4011823"/>
          </a:xfrm>
          <a:prstGeom prst="rect">
            <a:avLst/>
          </a:prstGeom>
        </p:spPr>
      </p:pic>
      <p:sp useBgFill="1">
        <p:nvSpPr>
          <p:cNvPr id="4" name="矩形 3"/>
          <p:cNvSpPr/>
          <p:nvPr/>
        </p:nvSpPr>
        <p:spPr>
          <a:xfrm>
            <a:off x="2708395" y="2839278"/>
            <a:ext cx="6893171" cy="1669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436E1C1-54F6-4CE1-82D7-9F44534EE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25" y="1119187"/>
            <a:ext cx="1057275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76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circle/>
      </p:transition>
    </mc:Choice>
    <mc:Fallback>
      <p:transition spd="slow" advTm="0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14"/>
          <a:stretch/>
        </p:blipFill>
        <p:spPr>
          <a:xfrm>
            <a:off x="154236" y="2967056"/>
            <a:ext cx="11883528" cy="4011823"/>
          </a:xfrm>
          <a:prstGeom prst="rect">
            <a:avLst/>
          </a:prstGeom>
        </p:spPr>
      </p:pic>
      <p:sp useBgFill="1">
        <p:nvSpPr>
          <p:cNvPr id="4" name="矩形 3"/>
          <p:cNvSpPr/>
          <p:nvPr/>
        </p:nvSpPr>
        <p:spPr>
          <a:xfrm>
            <a:off x="2708395" y="2839278"/>
            <a:ext cx="6893171" cy="1669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6970DE4-935A-4CC3-B765-9ED76FA5C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46" y="1478555"/>
            <a:ext cx="11178485" cy="390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55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circle/>
      </p:transition>
    </mc:Choice>
    <mc:Fallback>
      <p:transition spd="slow" advTm="0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14"/>
          <a:stretch/>
        </p:blipFill>
        <p:spPr>
          <a:xfrm>
            <a:off x="154236" y="2967056"/>
            <a:ext cx="11883528" cy="4011823"/>
          </a:xfrm>
          <a:prstGeom prst="rect">
            <a:avLst/>
          </a:prstGeom>
        </p:spPr>
      </p:pic>
      <p:sp useBgFill="1">
        <p:nvSpPr>
          <p:cNvPr id="4" name="矩形 3"/>
          <p:cNvSpPr/>
          <p:nvPr/>
        </p:nvSpPr>
        <p:spPr>
          <a:xfrm>
            <a:off x="2708395" y="2839278"/>
            <a:ext cx="6893171" cy="1669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CEF6FD0-BA55-4141-B06E-227EB1746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00" y="901604"/>
            <a:ext cx="11253200" cy="505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253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circle/>
      </p:transition>
    </mc:Choice>
    <mc:Fallback>
      <p:transition spd="slow" advTm="0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14"/>
          <a:stretch/>
        </p:blipFill>
        <p:spPr>
          <a:xfrm>
            <a:off x="154236" y="2967056"/>
            <a:ext cx="11883528" cy="4011823"/>
          </a:xfrm>
          <a:prstGeom prst="rect">
            <a:avLst/>
          </a:prstGeom>
        </p:spPr>
      </p:pic>
      <p:sp useBgFill="1">
        <p:nvSpPr>
          <p:cNvPr id="4" name="矩形 3"/>
          <p:cNvSpPr/>
          <p:nvPr/>
        </p:nvSpPr>
        <p:spPr>
          <a:xfrm>
            <a:off x="2708395" y="2839278"/>
            <a:ext cx="6893171" cy="1669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2E26918-FB51-4FB3-98AD-49364BB9C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75" y="1495425"/>
            <a:ext cx="103060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10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circle/>
      </p:transition>
    </mc:Choice>
    <mc:Fallback>
      <p:transition spd="slow" advTm="0">
        <p:circl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14"/>
          <a:stretch/>
        </p:blipFill>
        <p:spPr>
          <a:xfrm>
            <a:off x="154236" y="2967056"/>
            <a:ext cx="11883528" cy="4011823"/>
          </a:xfrm>
          <a:prstGeom prst="rect">
            <a:avLst/>
          </a:prstGeom>
        </p:spPr>
      </p:pic>
      <p:sp useBgFill="1">
        <p:nvSpPr>
          <p:cNvPr id="4" name="矩形 3"/>
          <p:cNvSpPr/>
          <p:nvPr/>
        </p:nvSpPr>
        <p:spPr>
          <a:xfrm>
            <a:off x="2708395" y="2839278"/>
            <a:ext cx="6893171" cy="1669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630E417-574B-4A60-AB2F-3BFA56976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7095" y="849316"/>
            <a:ext cx="9277810" cy="515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074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circle/>
      </p:transition>
    </mc:Choice>
    <mc:Fallback>
      <p:transition spd="slow" advTm="0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92299" y="269004"/>
            <a:ext cx="28208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800" dirty="0">
                <a:solidFill>
                  <a:schemeClr val="bg1"/>
                </a:solidFill>
                <a:cs typeface="+mn-ea"/>
                <a:sym typeface="+mn-lt"/>
              </a:rPr>
              <a:t>目</a:t>
            </a:r>
            <a:r>
              <a:rPr lang="zh-TW" altLang="en-US" sz="8800" dirty="0">
                <a:solidFill>
                  <a:srgbClr val="FFC000"/>
                </a:solidFill>
                <a:cs typeface="+mn-ea"/>
                <a:sym typeface="+mn-lt"/>
              </a:rPr>
              <a:t>錄</a:t>
            </a:r>
            <a:endParaRPr lang="en-US" altLang="zh-CN" sz="8800" dirty="0">
              <a:solidFill>
                <a:srgbClr val="FFC000"/>
              </a:solidFill>
              <a:cs typeface="+mn-ea"/>
              <a:sym typeface="+mn-lt"/>
            </a:endParaRPr>
          </a:p>
          <a:p>
            <a:r>
              <a:rPr lang="en-US" altLang="zh-CN" sz="4400" dirty="0">
                <a:solidFill>
                  <a:srgbClr val="FFC000"/>
                </a:solidFill>
                <a:cs typeface="+mn-ea"/>
                <a:sym typeface="+mn-lt"/>
              </a:rPr>
              <a:t>contents</a:t>
            </a:r>
            <a:endParaRPr lang="zh-CN" altLang="en-US" sz="44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20" name="Rectangle 47"/>
          <p:cNvSpPr/>
          <p:nvPr/>
        </p:nvSpPr>
        <p:spPr>
          <a:xfrm>
            <a:off x="4714637" y="653725"/>
            <a:ext cx="2257028" cy="67710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zh-TW" altLang="en-US" sz="4400" b="1" dirty="0">
                <a:solidFill>
                  <a:schemeClr val="bg1"/>
                </a:solidFill>
                <a:cs typeface="+mn-ea"/>
                <a:sym typeface="+mn-lt"/>
              </a:rPr>
              <a:t>一、摘要</a:t>
            </a:r>
            <a:endParaRPr 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Rectangle 47"/>
          <p:cNvSpPr/>
          <p:nvPr/>
        </p:nvSpPr>
        <p:spPr>
          <a:xfrm>
            <a:off x="4714637" y="1626312"/>
            <a:ext cx="3385542" cy="67710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zh-TW" altLang="en-US" sz="4400" b="1" dirty="0">
                <a:solidFill>
                  <a:schemeClr val="bg1"/>
                </a:solidFill>
                <a:cs typeface="+mn-ea"/>
                <a:sym typeface="+mn-lt"/>
              </a:rPr>
              <a:t>二、製作目的</a:t>
            </a:r>
            <a:endParaRPr 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0" name="Rectangle 47"/>
          <p:cNvSpPr/>
          <p:nvPr/>
        </p:nvSpPr>
        <p:spPr>
          <a:xfrm>
            <a:off x="4714636" y="2542195"/>
            <a:ext cx="3385542" cy="67710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zh-TW" altLang="en-US" sz="4400" b="1" dirty="0">
                <a:solidFill>
                  <a:schemeClr val="bg1"/>
                </a:solidFill>
                <a:cs typeface="+mn-ea"/>
                <a:sym typeface="+mn-lt"/>
              </a:rPr>
              <a:t>三、方法探討</a:t>
            </a:r>
            <a:endParaRPr lang="en-US" altLang="zh-TW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Rectangle 47">
            <a:extLst>
              <a:ext uri="{FF2B5EF4-FFF2-40B4-BE49-F238E27FC236}">
                <a16:creationId xmlns:a16="http://schemas.microsoft.com/office/drawing/2014/main" id="{F3981EE8-C7E6-439E-88E7-63442E598FAC}"/>
              </a:ext>
            </a:extLst>
          </p:cNvPr>
          <p:cNvSpPr/>
          <p:nvPr/>
        </p:nvSpPr>
        <p:spPr>
          <a:xfrm>
            <a:off x="4714636" y="3429000"/>
            <a:ext cx="5078313" cy="67710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zh-TW" altLang="en-US" sz="4400" b="1" dirty="0">
                <a:solidFill>
                  <a:schemeClr val="bg1"/>
                </a:solidFill>
                <a:cs typeface="+mn-ea"/>
                <a:sym typeface="+mn-lt"/>
              </a:rPr>
              <a:t>四、提出方法及步驟</a:t>
            </a:r>
            <a:endParaRPr lang="en-US" altLang="zh-TW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Rectangle 47">
            <a:extLst>
              <a:ext uri="{FF2B5EF4-FFF2-40B4-BE49-F238E27FC236}">
                <a16:creationId xmlns:a16="http://schemas.microsoft.com/office/drawing/2014/main" id="{CE3B20D0-44A7-4C04-BF12-593E98E0C97D}"/>
              </a:ext>
            </a:extLst>
          </p:cNvPr>
          <p:cNvSpPr/>
          <p:nvPr/>
        </p:nvSpPr>
        <p:spPr>
          <a:xfrm>
            <a:off x="4714635" y="4430665"/>
            <a:ext cx="5078313" cy="67710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zh-TW" altLang="en-US" sz="4400" b="1" dirty="0">
                <a:solidFill>
                  <a:schemeClr val="bg1"/>
                </a:solidFill>
                <a:cs typeface="+mn-ea"/>
                <a:sym typeface="+mn-lt"/>
              </a:rPr>
              <a:t>五、成果展示與討論</a:t>
            </a:r>
            <a:endParaRPr lang="en-US" altLang="zh-TW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Rectangle 47">
            <a:extLst>
              <a:ext uri="{FF2B5EF4-FFF2-40B4-BE49-F238E27FC236}">
                <a16:creationId xmlns:a16="http://schemas.microsoft.com/office/drawing/2014/main" id="{48A06BD3-25E0-4916-8A01-BE1BB51B23D8}"/>
              </a:ext>
            </a:extLst>
          </p:cNvPr>
          <p:cNvSpPr/>
          <p:nvPr/>
        </p:nvSpPr>
        <p:spPr>
          <a:xfrm>
            <a:off x="2372541" y="5234779"/>
            <a:ext cx="8659423" cy="135421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zh-TW" altLang="en-US" sz="4400" b="1" dirty="0">
                <a:solidFill>
                  <a:schemeClr val="bg1"/>
                </a:solidFill>
                <a:cs typeface="+mn-ea"/>
                <a:sym typeface="+mn-lt"/>
              </a:rPr>
              <a:t>六、小組分工與</a:t>
            </a:r>
            <a:endParaRPr lang="en-US" altLang="zh-TW" sz="44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TW" altLang="en-US" sz="4400" b="1" dirty="0">
                <a:solidFill>
                  <a:schemeClr val="bg1"/>
                </a:solidFill>
                <a:cs typeface="+mn-ea"/>
                <a:sym typeface="+mn-lt"/>
              </a:rPr>
              <a:t>                      開發計畫</a:t>
            </a:r>
            <a:r>
              <a:rPr lang="en-US" altLang="zh-TW" sz="4400" b="1" dirty="0" err="1">
                <a:solidFill>
                  <a:schemeClr val="bg1"/>
                </a:solidFill>
                <a:cs typeface="+mn-ea"/>
                <a:sym typeface="+mn-lt"/>
              </a:rPr>
              <a:t>Github</a:t>
            </a:r>
            <a:r>
              <a:rPr lang="zh-TW" altLang="en-US" sz="4400" b="1" dirty="0">
                <a:solidFill>
                  <a:schemeClr val="bg1"/>
                </a:solidFill>
                <a:cs typeface="+mn-ea"/>
                <a:sym typeface="+mn-lt"/>
              </a:rPr>
              <a:t>網址</a:t>
            </a:r>
            <a:endParaRPr lang="en-US" altLang="zh-TW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14"/>
          <a:stretch/>
        </p:blipFill>
        <p:spPr>
          <a:xfrm>
            <a:off x="154236" y="2967056"/>
            <a:ext cx="11883528" cy="4011823"/>
          </a:xfrm>
          <a:prstGeom prst="rect">
            <a:avLst/>
          </a:prstGeom>
        </p:spPr>
      </p:pic>
      <p:sp useBgFill="1">
        <p:nvSpPr>
          <p:cNvPr id="4" name="矩形 3"/>
          <p:cNvSpPr/>
          <p:nvPr/>
        </p:nvSpPr>
        <p:spPr>
          <a:xfrm>
            <a:off x="2708395" y="2839278"/>
            <a:ext cx="6893171" cy="1669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D0BD482-0946-48F0-83A6-C529937C2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405" y="1490662"/>
            <a:ext cx="996315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36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circle/>
      </p:transition>
    </mc:Choice>
    <mc:Fallback>
      <p:transition spd="slow" advTm="0">
        <p:circl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14"/>
          <a:stretch/>
        </p:blipFill>
        <p:spPr>
          <a:xfrm>
            <a:off x="154236" y="2967056"/>
            <a:ext cx="11883528" cy="4011823"/>
          </a:xfrm>
          <a:prstGeom prst="rect">
            <a:avLst/>
          </a:prstGeom>
        </p:spPr>
      </p:pic>
      <p:sp useBgFill="1">
        <p:nvSpPr>
          <p:cNvPr id="4" name="矩形 3"/>
          <p:cNvSpPr/>
          <p:nvPr/>
        </p:nvSpPr>
        <p:spPr>
          <a:xfrm>
            <a:off x="2708395" y="2839278"/>
            <a:ext cx="6893171" cy="1669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417B519-B804-4ED7-A954-F2CF6CA24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875" y="1333500"/>
            <a:ext cx="962025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43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circle/>
      </p:transition>
    </mc:Choice>
    <mc:Fallback>
      <p:transition spd="slow" advTm="0">
        <p:circl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14"/>
          <a:stretch/>
        </p:blipFill>
        <p:spPr>
          <a:xfrm>
            <a:off x="154236" y="2967056"/>
            <a:ext cx="11883528" cy="4011823"/>
          </a:xfrm>
          <a:prstGeom prst="rect">
            <a:avLst/>
          </a:prstGeom>
        </p:spPr>
      </p:pic>
      <p:sp useBgFill="1">
        <p:nvSpPr>
          <p:cNvPr id="4" name="矩形 3"/>
          <p:cNvSpPr/>
          <p:nvPr/>
        </p:nvSpPr>
        <p:spPr>
          <a:xfrm>
            <a:off x="2708395" y="2839278"/>
            <a:ext cx="6893171" cy="1669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E550C39-03C8-4D6D-824D-A12541F10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450" y="914400"/>
            <a:ext cx="95631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674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circle/>
      </p:transition>
    </mc:Choice>
    <mc:Fallback>
      <p:transition spd="slow" advTm="0">
        <p:circl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14"/>
          <a:stretch/>
        </p:blipFill>
        <p:spPr>
          <a:xfrm>
            <a:off x="154236" y="2967056"/>
            <a:ext cx="11883528" cy="4011823"/>
          </a:xfrm>
          <a:prstGeom prst="rect">
            <a:avLst/>
          </a:prstGeom>
        </p:spPr>
      </p:pic>
      <p:sp useBgFill="1">
        <p:nvSpPr>
          <p:cNvPr id="4" name="矩形 3"/>
          <p:cNvSpPr/>
          <p:nvPr/>
        </p:nvSpPr>
        <p:spPr>
          <a:xfrm>
            <a:off x="2708395" y="2839278"/>
            <a:ext cx="6893171" cy="1669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BD3F1A4-A53D-413A-976A-3E51C1F1F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1438275"/>
            <a:ext cx="113347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71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circle/>
      </p:transition>
    </mc:Choice>
    <mc:Fallback>
      <p:transition spd="slow" advTm="0">
        <p:circl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14"/>
          <a:stretch/>
        </p:blipFill>
        <p:spPr>
          <a:xfrm>
            <a:off x="154236" y="2967056"/>
            <a:ext cx="11883528" cy="4011823"/>
          </a:xfrm>
          <a:prstGeom prst="rect">
            <a:avLst/>
          </a:prstGeom>
        </p:spPr>
      </p:pic>
      <p:sp useBgFill="1">
        <p:nvSpPr>
          <p:cNvPr id="4" name="矩形 3"/>
          <p:cNvSpPr/>
          <p:nvPr/>
        </p:nvSpPr>
        <p:spPr>
          <a:xfrm>
            <a:off x="2708395" y="2839278"/>
            <a:ext cx="6893171" cy="1669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FFABB40-CFE2-4733-BBBD-4726D5725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62" y="290512"/>
            <a:ext cx="10887075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845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circle/>
      </p:transition>
    </mc:Choice>
    <mc:Fallback>
      <p:transition spd="slow" advTm="0">
        <p:circl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14"/>
          <a:stretch/>
        </p:blipFill>
        <p:spPr>
          <a:xfrm>
            <a:off x="154236" y="2967056"/>
            <a:ext cx="11883528" cy="4011823"/>
          </a:xfrm>
          <a:prstGeom prst="rect">
            <a:avLst/>
          </a:prstGeom>
        </p:spPr>
      </p:pic>
      <p:sp useBgFill="1">
        <p:nvSpPr>
          <p:cNvPr id="4" name="矩形 3"/>
          <p:cNvSpPr/>
          <p:nvPr/>
        </p:nvSpPr>
        <p:spPr>
          <a:xfrm>
            <a:off x="2708395" y="2839278"/>
            <a:ext cx="6893171" cy="1669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514BA77-60F1-4EFF-BBC2-EC6F73CE0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1703" y="0"/>
            <a:ext cx="69485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050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circle/>
      </p:transition>
    </mc:Choice>
    <mc:Fallback>
      <p:transition spd="slow" advTm="0">
        <p:circl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14"/>
          <a:stretch/>
        </p:blipFill>
        <p:spPr>
          <a:xfrm>
            <a:off x="154236" y="2967056"/>
            <a:ext cx="11883528" cy="4011823"/>
          </a:xfrm>
          <a:prstGeom prst="rect">
            <a:avLst/>
          </a:prstGeom>
        </p:spPr>
      </p:pic>
      <p:sp useBgFill="1">
        <p:nvSpPr>
          <p:cNvPr id="4" name="矩形 3"/>
          <p:cNvSpPr/>
          <p:nvPr/>
        </p:nvSpPr>
        <p:spPr>
          <a:xfrm>
            <a:off x="2708395" y="2839278"/>
            <a:ext cx="6893171" cy="1669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B79C593-D2F4-4996-9E27-D044AF7EB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562" y="781050"/>
            <a:ext cx="928687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53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circle/>
      </p:transition>
    </mc:Choice>
    <mc:Fallback>
      <p:transition spd="slow" advTm="0">
        <p:circl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14"/>
          <a:stretch/>
        </p:blipFill>
        <p:spPr>
          <a:xfrm>
            <a:off x="154236" y="2967056"/>
            <a:ext cx="11883528" cy="4011823"/>
          </a:xfrm>
          <a:prstGeom prst="rect">
            <a:avLst/>
          </a:prstGeom>
        </p:spPr>
      </p:pic>
      <p:sp useBgFill="1">
        <p:nvSpPr>
          <p:cNvPr id="4" name="矩形 3"/>
          <p:cNvSpPr/>
          <p:nvPr/>
        </p:nvSpPr>
        <p:spPr>
          <a:xfrm>
            <a:off x="2708395" y="2839278"/>
            <a:ext cx="6893171" cy="1669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A70F2BA-BC5E-4C66-A050-518EEEC37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000" y="0"/>
            <a:ext cx="874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63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circle/>
      </p:transition>
    </mc:Choice>
    <mc:Fallback>
      <p:transition spd="slow" advTm="0">
        <p:circl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14"/>
          <a:stretch/>
        </p:blipFill>
        <p:spPr>
          <a:xfrm>
            <a:off x="154236" y="2967056"/>
            <a:ext cx="11883528" cy="4011823"/>
          </a:xfrm>
          <a:prstGeom prst="rect">
            <a:avLst/>
          </a:prstGeom>
        </p:spPr>
      </p:pic>
      <p:sp useBgFill="1">
        <p:nvSpPr>
          <p:cNvPr id="4" name="矩形 3"/>
          <p:cNvSpPr/>
          <p:nvPr/>
        </p:nvSpPr>
        <p:spPr>
          <a:xfrm>
            <a:off x="2708395" y="2839278"/>
            <a:ext cx="6893171" cy="1669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41A70C0-CFE9-42B7-A462-84BBB9B70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150" y="1414462"/>
            <a:ext cx="97917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41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circle/>
      </p:transition>
    </mc:Choice>
    <mc:Fallback>
      <p:transition spd="slow" advTm="0">
        <p:circl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14"/>
          <a:stretch/>
        </p:blipFill>
        <p:spPr>
          <a:xfrm>
            <a:off x="154236" y="2967056"/>
            <a:ext cx="11883528" cy="4011823"/>
          </a:xfrm>
          <a:prstGeom prst="rect">
            <a:avLst/>
          </a:prstGeom>
        </p:spPr>
      </p:pic>
      <p:sp useBgFill="1">
        <p:nvSpPr>
          <p:cNvPr id="4" name="矩形 3"/>
          <p:cNvSpPr/>
          <p:nvPr/>
        </p:nvSpPr>
        <p:spPr>
          <a:xfrm>
            <a:off x="2708395" y="2839278"/>
            <a:ext cx="6893171" cy="1669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06E07CF-09BF-44A3-BEA6-BC65E09D06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21"/>
          <a:stretch/>
        </p:blipFill>
        <p:spPr>
          <a:xfrm>
            <a:off x="614363" y="200484"/>
            <a:ext cx="10675976" cy="37909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6D2D288-FD69-4FF6-A0FC-C7C5DE155C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1"/>
          <a:stretch/>
        </p:blipFill>
        <p:spPr>
          <a:xfrm>
            <a:off x="614361" y="3796629"/>
            <a:ext cx="10675977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343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circle/>
      </p:transition>
    </mc:Choice>
    <mc:Fallback>
      <p:transition spd="slow" advTm="0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14"/>
          <a:stretch/>
        </p:blipFill>
        <p:spPr>
          <a:xfrm>
            <a:off x="213216" y="2989090"/>
            <a:ext cx="11883528" cy="4011823"/>
          </a:xfrm>
          <a:prstGeom prst="rect">
            <a:avLst/>
          </a:prstGeom>
        </p:spPr>
      </p:pic>
      <p:sp useBgFill="1">
        <p:nvSpPr>
          <p:cNvPr id="4" name="矩形 3"/>
          <p:cNvSpPr/>
          <p:nvPr/>
        </p:nvSpPr>
        <p:spPr>
          <a:xfrm>
            <a:off x="2708395" y="2839278"/>
            <a:ext cx="6893171" cy="1669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D0C2BD3-B71E-42F1-ABD9-F9384884F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985" y="1481094"/>
            <a:ext cx="9982536" cy="4701147"/>
          </a:xfrm>
          <a:prstGeom prst="rect">
            <a:avLst/>
          </a:prstGeom>
        </p:spPr>
      </p:pic>
      <p:sp>
        <p:nvSpPr>
          <p:cNvPr id="6" name="Rectangle 47">
            <a:extLst>
              <a:ext uri="{FF2B5EF4-FFF2-40B4-BE49-F238E27FC236}">
                <a16:creationId xmlns:a16="http://schemas.microsoft.com/office/drawing/2014/main" id="{0785897F-994A-46FF-B858-4EAF72981470}"/>
              </a:ext>
            </a:extLst>
          </p:cNvPr>
          <p:cNvSpPr/>
          <p:nvPr/>
        </p:nvSpPr>
        <p:spPr>
          <a:xfrm>
            <a:off x="4758704" y="496499"/>
            <a:ext cx="2257028" cy="67710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zh-TW" altLang="en-US" sz="4400" b="1" dirty="0">
                <a:solidFill>
                  <a:schemeClr val="bg1"/>
                </a:solidFill>
                <a:cs typeface="+mn-ea"/>
                <a:sym typeface="+mn-lt"/>
              </a:rPr>
              <a:t>一、摘要</a:t>
            </a:r>
            <a:endParaRPr 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26124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circle/>
      </p:transition>
    </mc:Choice>
    <mc:Fallback>
      <p:transition spd="slow" advTm="0">
        <p:circl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14"/>
          <a:stretch/>
        </p:blipFill>
        <p:spPr>
          <a:xfrm>
            <a:off x="154236" y="2967056"/>
            <a:ext cx="11883528" cy="4011823"/>
          </a:xfrm>
          <a:prstGeom prst="rect">
            <a:avLst/>
          </a:prstGeom>
        </p:spPr>
      </p:pic>
      <p:sp useBgFill="1">
        <p:nvSpPr>
          <p:cNvPr id="4" name="矩形 3"/>
          <p:cNvSpPr/>
          <p:nvPr/>
        </p:nvSpPr>
        <p:spPr>
          <a:xfrm>
            <a:off x="2708395" y="2839278"/>
            <a:ext cx="6893171" cy="1669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BE4CC9D-2122-4046-989F-C16747C9A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87" y="157162"/>
            <a:ext cx="1109662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015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circle/>
      </p:transition>
    </mc:Choice>
    <mc:Fallback>
      <p:transition spd="slow" advTm="0">
        <p:circl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14"/>
          <a:stretch/>
        </p:blipFill>
        <p:spPr>
          <a:xfrm>
            <a:off x="154236" y="2967056"/>
            <a:ext cx="11883528" cy="4011823"/>
          </a:xfrm>
          <a:prstGeom prst="rect">
            <a:avLst/>
          </a:prstGeom>
        </p:spPr>
      </p:pic>
      <p:sp useBgFill="1">
        <p:nvSpPr>
          <p:cNvPr id="4" name="矩形 3"/>
          <p:cNvSpPr/>
          <p:nvPr/>
        </p:nvSpPr>
        <p:spPr>
          <a:xfrm>
            <a:off x="2708395" y="2839278"/>
            <a:ext cx="6893171" cy="1669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D007C50-82CC-4F28-97C3-E1F1883A1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13184"/>
            <a:ext cx="12192000" cy="263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638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circle/>
      </p:transition>
    </mc:Choice>
    <mc:Fallback>
      <p:transition spd="slow" advTm="0">
        <p:circl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14"/>
          <a:stretch/>
        </p:blipFill>
        <p:spPr>
          <a:xfrm>
            <a:off x="154236" y="2967056"/>
            <a:ext cx="11883528" cy="4011823"/>
          </a:xfrm>
          <a:prstGeom prst="rect">
            <a:avLst/>
          </a:prstGeom>
        </p:spPr>
      </p:pic>
      <p:sp useBgFill="1">
        <p:nvSpPr>
          <p:cNvPr id="4" name="矩形 3"/>
          <p:cNvSpPr/>
          <p:nvPr/>
        </p:nvSpPr>
        <p:spPr>
          <a:xfrm>
            <a:off x="2708395" y="2839278"/>
            <a:ext cx="6893171" cy="1669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75C59A-AC26-48AE-8423-97BE7E9C2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0314"/>
            <a:ext cx="12192000" cy="557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866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circle/>
      </p:transition>
    </mc:Choice>
    <mc:Fallback>
      <p:transition spd="slow" advTm="0">
        <p:circl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14"/>
          <a:stretch/>
        </p:blipFill>
        <p:spPr>
          <a:xfrm>
            <a:off x="154236" y="2967056"/>
            <a:ext cx="11883528" cy="4011823"/>
          </a:xfrm>
          <a:prstGeom prst="rect">
            <a:avLst/>
          </a:prstGeom>
        </p:spPr>
      </p:pic>
      <p:sp useBgFill="1">
        <p:nvSpPr>
          <p:cNvPr id="4" name="矩形 3"/>
          <p:cNvSpPr/>
          <p:nvPr/>
        </p:nvSpPr>
        <p:spPr>
          <a:xfrm>
            <a:off x="2708395" y="2839278"/>
            <a:ext cx="6893171" cy="1669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07EC867-55A7-456C-8453-5CDF365D5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976" y="0"/>
            <a:ext cx="7784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012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circle/>
      </p:transition>
    </mc:Choice>
    <mc:Fallback>
      <p:transition spd="slow" advTm="0">
        <p:circl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14"/>
          <a:stretch/>
        </p:blipFill>
        <p:spPr>
          <a:xfrm>
            <a:off x="154236" y="2967056"/>
            <a:ext cx="11883528" cy="4011823"/>
          </a:xfrm>
          <a:prstGeom prst="rect">
            <a:avLst/>
          </a:prstGeom>
        </p:spPr>
      </p:pic>
      <p:sp useBgFill="1">
        <p:nvSpPr>
          <p:cNvPr id="4" name="矩形 3"/>
          <p:cNvSpPr/>
          <p:nvPr/>
        </p:nvSpPr>
        <p:spPr>
          <a:xfrm>
            <a:off x="2708395" y="2839278"/>
            <a:ext cx="6893171" cy="1669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F323881-340F-4E32-AD8B-C1D7C9270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19678"/>
            <a:ext cx="12192000" cy="3418644"/>
          </a:xfrm>
          <a:prstGeom prst="rect">
            <a:avLst/>
          </a:prstGeom>
        </p:spPr>
      </p:pic>
      <p:sp>
        <p:nvSpPr>
          <p:cNvPr id="6" name="Rectangle 47">
            <a:extLst>
              <a:ext uri="{FF2B5EF4-FFF2-40B4-BE49-F238E27FC236}">
                <a16:creationId xmlns:a16="http://schemas.microsoft.com/office/drawing/2014/main" id="{2151F2A9-CC58-463D-9156-B44FD48B1CB7}"/>
              </a:ext>
            </a:extLst>
          </p:cNvPr>
          <p:cNvSpPr/>
          <p:nvPr/>
        </p:nvSpPr>
        <p:spPr>
          <a:xfrm>
            <a:off x="1006466" y="640127"/>
            <a:ext cx="10179069" cy="67710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zh-TW" altLang="en-US" sz="4400" b="1" dirty="0">
                <a:solidFill>
                  <a:schemeClr val="bg1"/>
                </a:solidFill>
                <a:cs typeface="+mn-ea"/>
                <a:sym typeface="+mn-lt"/>
              </a:rPr>
              <a:t>我們截錄了</a:t>
            </a:r>
            <a:r>
              <a:rPr lang="en-US" altLang="zh-TW" sz="4400" b="1" dirty="0">
                <a:solidFill>
                  <a:schemeClr val="bg1"/>
                </a:solidFill>
                <a:cs typeface="+mn-ea"/>
                <a:sym typeface="+mn-lt"/>
              </a:rPr>
              <a:t>5.xx~14.xx</a:t>
            </a:r>
            <a:r>
              <a:rPr lang="zh-TW" altLang="en-US" sz="4400" b="1" dirty="0">
                <a:solidFill>
                  <a:schemeClr val="bg1"/>
                </a:solidFill>
                <a:cs typeface="+mn-ea"/>
                <a:sym typeface="+mn-lt"/>
              </a:rPr>
              <a:t>秒的所有回饋成果</a:t>
            </a:r>
            <a:endParaRPr lang="en-US" altLang="zh-TW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24878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circle/>
      </p:transition>
    </mc:Choice>
    <mc:Fallback>
      <p:transition spd="slow" advTm="0">
        <p:circl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14"/>
          <a:stretch/>
        </p:blipFill>
        <p:spPr>
          <a:xfrm>
            <a:off x="154236" y="2967056"/>
            <a:ext cx="11883528" cy="4011823"/>
          </a:xfrm>
          <a:prstGeom prst="rect">
            <a:avLst/>
          </a:prstGeom>
        </p:spPr>
      </p:pic>
      <p:sp useBgFill="1">
        <p:nvSpPr>
          <p:cNvPr id="4" name="矩形 3"/>
          <p:cNvSpPr/>
          <p:nvPr/>
        </p:nvSpPr>
        <p:spPr>
          <a:xfrm>
            <a:off x="2708395" y="2839278"/>
            <a:ext cx="6893171" cy="1669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47B4A2B-E065-479D-8FA7-D56669E76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462" y="619125"/>
            <a:ext cx="11649075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17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circle/>
      </p:transition>
    </mc:Choice>
    <mc:Fallback>
      <p:transition spd="slow" advTm="0">
        <p:circl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14"/>
          <a:stretch/>
        </p:blipFill>
        <p:spPr>
          <a:xfrm>
            <a:off x="154236" y="2967056"/>
            <a:ext cx="11883528" cy="4011823"/>
          </a:xfrm>
          <a:prstGeom prst="rect">
            <a:avLst/>
          </a:prstGeom>
        </p:spPr>
      </p:pic>
      <p:sp useBgFill="1">
        <p:nvSpPr>
          <p:cNvPr id="4" name="矩形 3"/>
          <p:cNvSpPr/>
          <p:nvPr/>
        </p:nvSpPr>
        <p:spPr>
          <a:xfrm>
            <a:off x="2708395" y="2839278"/>
            <a:ext cx="6893171" cy="1669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8" name="圖片 7" descr="一張含有 桌 的圖片&#10;&#10;自動產生的描述">
            <a:extLst>
              <a:ext uri="{FF2B5EF4-FFF2-40B4-BE49-F238E27FC236}">
                <a16:creationId xmlns:a16="http://schemas.microsoft.com/office/drawing/2014/main" id="{C097A648-B16A-43D5-A010-0089D0FEC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212" y="1090705"/>
            <a:ext cx="8425575" cy="5614140"/>
          </a:xfrm>
          <a:prstGeom prst="rect">
            <a:avLst/>
          </a:prstGeom>
        </p:spPr>
      </p:pic>
      <p:sp>
        <p:nvSpPr>
          <p:cNvPr id="10" name="Rectangle 47">
            <a:extLst>
              <a:ext uri="{FF2B5EF4-FFF2-40B4-BE49-F238E27FC236}">
                <a16:creationId xmlns:a16="http://schemas.microsoft.com/office/drawing/2014/main" id="{D5C2BC6F-D157-4D45-915D-455673670AE3}"/>
              </a:ext>
            </a:extLst>
          </p:cNvPr>
          <p:cNvSpPr/>
          <p:nvPr/>
        </p:nvSpPr>
        <p:spPr>
          <a:xfrm>
            <a:off x="4096333" y="413597"/>
            <a:ext cx="3670877" cy="67710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TW" sz="4400" b="1" dirty="0">
                <a:solidFill>
                  <a:schemeClr val="bg1"/>
                </a:solidFill>
                <a:cs typeface="+mn-ea"/>
                <a:sym typeface="+mn-lt"/>
              </a:rPr>
              <a:t>10.xx</a:t>
            </a:r>
            <a:r>
              <a:rPr lang="zh-TW" altLang="en-US" sz="4400" b="1" dirty="0">
                <a:solidFill>
                  <a:schemeClr val="bg1"/>
                </a:solidFill>
                <a:cs typeface="+mn-ea"/>
                <a:sym typeface="+mn-lt"/>
              </a:rPr>
              <a:t>秒波型圖</a:t>
            </a:r>
            <a:endParaRPr lang="en-US" altLang="zh-TW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56630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circle/>
      </p:transition>
    </mc:Choice>
    <mc:Fallback>
      <p:transition spd="slow" advTm="0">
        <p:circl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14"/>
          <a:stretch/>
        </p:blipFill>
        <p:spPr>
          <a:xfrm>
            <a:off x="154236" y="2967056"/>
            <a:ext cx="11883528" cy="4011823"/>
          </a:xfrm>
          <a:prstGeom prst="rect">
            <a:avLst/>
          </a:prstGeom>
        </p:spPr>
      </p:pic>
      <p:sp useBgFill="1">
        <p:nvSpPr>
          <p:cNvPr id="4" name="矩形 3"/>
          <p:cNvSpPr/>
          <p:nvPr/>
        </p:nvSpPr>
        <p:spPr>
          <a:xfrm>
            <a:off x="2708395" y="2839278"/>
            <a:ext cx="6893171" cy="1669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圖片 4" descr="一張含有 桌 的圖片&#10;&#10;自動產生的描述">
            <a:extLst>
              <a:ext uri="{FF2B5EF4-FFF2-40B4-BE49-F238E27FC236}">
                <a16:creationId xmlns:a16="http://schemas.microsoft.com/office/drawing/2014/main" id="{ABABF475-5696-4246-9BE8-BAC9F093B4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577" y="1218483"/>
            <a:ext cx="8338387" cy="5561799"/>
          </a:xfrm>
          <a:prstGeom prst="rect">
            <a:avLst/>
          </a:prstGeom>
        </p:spPr>
      </p:pic>
      <p:sp>
        <p:nvSpPr>
          <p:cNvPr id="6" name="Rectangle 47">
            <a:extLst>
              <a:ext uri="{FF2B5EF4-FFF2-40B4-BE49-F238E27FC236}">
                <a16:creationId xmlns:a16="http://schemas.microsoft.com/office/drawing/2014/main" id="{96F6794D-4A3C-42D0-B0B6-6220372F21D0}"/>
              </a:ext>
            </a:extLst>
          </p:cNvPr>
          <p:cNvSpPr/>
          <p:nvPr/>
        </p:nvSpPr>
        <p:spPr>
          <a:xfrm>
            <a:off x="4096333" y="413597"/>
            <a:ext cx="3670877" cy="67710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TW" sz="4400" b="1" dirty="0">
                <a:solidFill>
                  <a:schemeClr val="bg1"/>
                </a:solidFill>
                <a:cs typeface="+mn-ea"/>
                <a:sym typeface="+mn-lt"/>
              </a:rPr>
              <a:t>10.xx</a:t>
            </a:r>
            <a:r>
              <a:rPr lang="zh-TW" altLang="en-US" sz="4400" b="1" dirty="0">
                <a:solidFill>
                  <a:schemeClr val="bg1"/>
                </a:solidFill>
                <a:cs typeface="+mn-ea"/>
                <a:sym typeface="+mn-lt"/>
              </a:rPr>
              <a:t>秒波型圖</a:t>
            </a:r>
            <a:endParaRPr lang="en-US" altLang="zh-TW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3207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circle/>
      </p:transition>
    </mc:Choice>
    <mc:Fallback>
      <p:transition spd="slow" advTm="0">
        <p:circl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14"/>
          <a:stretch/>
        </p:blipFill>
        <p:spPr>
          <a:xfrm>
            <a:off x="154236" y="2967056"/>
            <a:ext cx="11883528" cy="4011823"/>
          </a:xfrm>
          <a:prstGeom prst="rect">
            <a:avLst/>
          </a:prstGeom>
        </p:spPr>
      </p:pic>
      <p:sp useBgFill="1">
        <p:nvSpPr>
          <p:cNvPr id="4" name="矩形 3"/>
          <p:cNvSpPr/>
          <p:nvPr/>
        </p:nvSpPr>
        <p:spPr>
          <a:xfrm>
            <a:off x="2708395" y="2839278"/>
            <a:ext cx="6893171" cy="1669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151E50F-90C3-420E-B0CA-E252F68AD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700" y="390525"/>
            <a:ext cx="7086600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48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circle/>
      </p:transition>
    </mc:Choice>
    <mc:Fallback>
      <p:transition spd="slow" advTm="0">
        <p:circl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14"/>
          <a:stretch/>
        </p:blipFill>
        <p:spPr>
          <a:xfrm>
            <a:off x="154236" y="2967056"/>
            <a:ext cx="11883528" cy="4011823"/>
          </a:xfrm>
          <a:prstGeom prst="rect">
            <a:avLst/>
          </a:prstGeom>
        </p:spPr>
      </p:pic>
      <p:sp useBgFill="1">
        <p:nvSpPr>
          <p:cNvPr id="4" name="矩形 3"/>
          <p:cNvSpPr/>
          <p:nvPr/>
        </p:nvSpPr>
        <p:spPr>
          <a:xfrm>
            <a:off x="2708395" y="2839278"/>
            <a:ext cx="6893171" cy="1669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51C6C2C-98E7-4A24-B19E-E39616EA9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100" y="595312"/>
            <a:ext cx="754380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05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circle/>
      </p:transition>
    </mc:Choice>
    <mc:Fallback>
      <p:transition spd="slow" advTm="0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14"/>
          <a:stretch/>
        </p:blipFill>
        <p:spPr>
          <a:xfrm>
            <a:off x="213217" y="2978073"/>
            <a:ext cx="11883528" cy="4011823"/>
          </a:xfrm>
          <a:prstGeom prst="rect">
            <a:avLst/>
          </a:prstGeom>
        </p:spPr>
      </p:pic>
      <p:sp useBgFill="1">
        <p:nvSpPr>
          <p:cNvPr id="4" name="矩形 3"/>
          <p:cNvSpPr/>
          <p:nvPr/>
        </p:nvSpPr>
        <p:spPr>
          <a:xfrm>
            <a:off x="2708395" y="2839278"/>
            <a:ext cx="6893171" cy="1669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F010CF-2A3C-477A-A461-23E765A78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897" y="1278787"/>
            <a:ext cx="9925050" cy="3905250"/>
          </a:xfrm>
          <a:prstGeom prst="rect">
            <a:avLst/>
          </a:prstGeom>
        </p:spPr>
      </p:pic>
      <p:sp>
        <p:nvSpPr>
          <p:cNvPr id="7" name="Rectangle 47">
            <a:extLst>
              <a:ext uri="{FF2B5EF4-FFF2-40B4-BE49-F238E27FC236}">
                <a16:creationId xmlns:a16="http://schemas.microsoft.com/office/drawing/2014/main" id="{1AD2CC00-F05A-4158-BC27-E20E752623AA}"/>
              </a:ext>
            </a:extLst>
          </p:cNvPr>
          <p:cNvSpPr/>
          <p:nvPr/>
        </p:nvSpPr>
        <p:spPr>
          <a:xfrm>
            <a:off x="4241872" y="436490"/>
            <a:ext cx="3385542" cy="67710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zh-TW" altLang="en-US" sz="4400" b="1" dirty="0">
                <a:solidFill>
                  <a:schemeClr val="bg1"/>
                </a:solidFill>
                <a:cs typeface="+mn-ea"/>
                <a:sym typeface="+mn-lt"/>
              </a:rPr>
              <a:t>二、製作目的</a:t>
            </a:r>
            <a:endParaRPr 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0A6A0F2-0FD1-4E18-B724-64AA32BB3A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42" r="942"/>
          <a:stretch/>
        </p:blipFill>
        <p:spPr>
          <a:xfrm>
            <a:off x="1408897" y="5184037"/>
            <a:ext cx="99250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14"/>
          <a:stretch/>
        </p:blipFill>
        <p:spPr>
          <a:xfrm>
            <a:off x="154236" y="2967056"/>
            <a:ext cx="11883528" cy="4011823"/>
          </a:xfrm>
          <a:prstGeom prst="rect">
            <a:avLst/>
          </a:prstGeom>
        </p:spPr>
      </p:pic>
      <p:sp useBgFill="1">
        <p:nvSpPr>
          <p:cNvPr id="4" name="矩形 3"/>
          <p:cNvSpPr/>
          <p:nvPr/>
        </p:nvSpPr>
        <p:spPr>
          <a:xfrm>
            <a:off x="2708395" y="2839278"/>
            <a:ext cx="6893171" cy="1669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3251D33-6ACD-442A-A9D3-7AAFA6FDC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675" y="585787"/>
            <a:ext cx="7486650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22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circle/>
      </p:transition>
    </mc:Choice>
    <mc:Fallback>
      <p:transition spd="slow" advTm="0">
        <p:circl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14"/>
          <a:stretch/>
        </p:blipFill>
        <p:spPr>
          <a:xfrm>
            <a:off x="154236" y="2967056"/>
            <a:ext cx="11883528" cy="4011823"/>
          </a:xfrm>
          <a:prstGeom prst="rect">
            <a:avLst/>
          </a:prstGeom>
        </p:spPr>
      </p:pic>
      <p:sp useBgFill="1">
        <p:nvSpPr>
          <p:cNvPr id="4" name="矩形 3"/>
          <p:cNvSpPr/>
          <p:nvPr/>
        </p:nvSpPr>
        <p:spPr>
          <a:xfrm>
            <a:off x="2708395" y="2839278"/>
            <a:ext cx="6893171" cy="1669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圖片 5" descr="一張含有 桌 的圖片&#10;&#10;自動產生的描述">
            <a:extLst>
              <a:ext uri="{FF2B5EF4-FFF2-40B4-BE49-F238E27FC236}">
                <a16:creationId xmlns:a16="http://schemas.microsoft.com/office/drawing/2014/main" id="{6FE0EC22-577E-41B8-9922-447E6AF18D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784" y="1621284"/>
            <a:ext cx="7468429" cy="4981527"/>
          </a:xfrm>
          <a:prstGeom prst="rect">
            <a:avLst/>
          </a:prstGeom>
        </p:spPr>
      </p:pic>
      <p:sp>
        <p:nvSpPr>
          <p:cNvPr id="7" name="Rectangle 47">
            <a:extLst>
              <a:ext uri="{FF2B5EF4-FFF2-40B4-BE49-F238E27FC236}">
                <a16:creationId xmlns:a16="http://schemas.microsoft.com/office/drawing/2014/main" id="{4D157F74-8CED-49E7-B26E-86C383A34424}"/>
              </a:ext>
            </a:extLst>
          </p:cNvPr>
          <p:cNvSpPr/>
          <p:nvPr/>
        </p:nvSpPr>
        <p:spPr>
          <a:xfrm>
            <a:off x="4260561" y="609844"/>
            <a:ext cx="3670877" cy="67710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TW" sz="4400" b="1" dirty="0">
                <a:solidFill>
                  <a:schemeClr val="bg1"/>
                </a:solidFill>
                <a:cs typeface="+mn-ea"/>
                <a:sym typeface="+mn-lt"/>
              </a:rPr>
              <a:t>14.xx</a:t>
            </a:r>
            <a:r>
              <a:rPr lang="zh-TW" altLang="en-US" sz="4400" b="1" dirty="0">
                <a:solidFill>
                  <a:schemeClr val="bg1"/>
                </a:solidFill>
                <a:cs typeface="+mn-ea"/>
                <a:sym typeface="+mn-lt"/>
              </a:rPr>
              <a:t>秒波型圖</a:t>
            </a:r>
            <a:endParaRPr lang="en-US" altLang="zh-TW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7380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circle/>
      </p:transition>
    </mc:Choice>
    <mc:Fallback>
      <p:transition spd="slow" advTm="0">
        <p:circl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14"/>
          <a:stretch/>
        </p:blipFill>
        <p:spPr>
          <a:xfrm>
            <a:off x="0" y="3090446"/>
            <a:ext cx="11883528" cy="4011823"/>
          </a:xfrm>
          <a:prstGeom prst="rect">
            <a:avLst/>
          </a:prstGeom>
        </p:spPr>
      </p:pic>
      <p:sp useBgFill="1">
        <p:nvSpPr>
          <p:cNvPr id="4" name="矩形 3"/>
          <p:cNvSpPr/>
          <p:nvPr/>
        </p:nvSpPr>
        <p:spPr>
          <a:xfrm>
            <a:off x="2708395" y="2839278"/>
            <a:ext cx="6893171" cy="1669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Rectangle 47">
            <a:extLst>
              <a:ext uri="{FF2B5EF4-FFF2-40B4-BE49-F238E27FC236}">
                <a16:creationId xmlns:a16="http://schemas.microsoft.com/office/drawing/2014/main" id="{D0AA8DE7-6C82-44F8-9435-1F8CBB92445D}"/>
              </a:ext>
            </a:extLst>
          </p:cNvPr>
          <p:cNvSpPr/>
          <p:nvPr/>
        </p:nvSpPr>
        <p:spPr>
          <a:xfrm>
            <a:off x="4403228" y="2839278"/>
            <a:ext cx="3385543" cy="67710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zh-TW" altLang="en-US" sz="4400" b="1" dirty="0">
                <a:solidFill>
                  <a:schemeClr val="bg1"/>
                </a:solidFill>
                <a:cs typeface="+mn-ea"/>
                <a:sym typeface="+mn-lt"/>
              </a:rPr>
              <a:t>五、成果展示</a:t>
            </a:r>
            <a:endParaRPr lang="en-US" altLang="zh-TW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1126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circle/>
      </p:transition>
    </mc:Choice>
    <mc:Fallback>
      <p:transition spd="slow" advTm="0">
        <p:circl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14"/>
          <a:stretch/>
        </p:blipFill>
        <p:spPr>
          <a:xfrm>
            <a:off x="154236" y="2967056"/>
            <a:ext cx="11883528" cy="4011823"/>
          </a:xfrm>
          <a:prstGeom prst="rect">
            <a:avLst/>
          </a:prstGeom>
        </p:spPr>
      </p:pic>
      <p:sp useBgFill="1">
        <p:nvSpPr>
          <p:cNvPr id="4" name="矩形 3"/>
          <p:cNvSpPr/>
          <p:nvPr/>
        </p:nvSpPr>
        <p:spPr>
          <a:xfrm>
            <a:off x="2708395" y="2839278"/>
            <a:ext cx="6893171" cy="1669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D0A6C52-5A4B-41B6-9A6B-A9DD24DB8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704" y="-2583"/>
            <a:ext cx="9962841" cy="686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508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circle/>
      </p:transition>
    </mc:Choice>
    <mc:Fallback>
      <p:transition spd="slow" advTm="0">
        <p:circl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矩形 3"/>
          <p:cNvSpPr/>
          <p:nvPr/>
        </p:nvSpPr>
        <p:spPr>
          <a:xfrm>
            <a:off x="2708395" y="2839278"/>
            <a:ext cx="6893171" cy="1669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SW1andCount">
            <a:hlinkClick r:id="" action="ppaction://media"/>
            <a:extLst>
              <a:ext uri="{FF2B5EF4-FFF2-40B4-BE49-F238E27FC236}">
                <a16:creationId xmlns:a16="http://schemas.microsoft.com/office/drawing/2014/main" id="{0667BDB8-7916-430C-B541-D2D6D2FA3C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81500" y="381000"/>
            <a:ext cx="3429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504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circle/>
      </p:transition>
    </mc:Choice>
    <mc:Fallback>
      <p:transition spd="slow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矩形 3"/>
          <p:cNvSpPr/>
          <p:nvPr/>
        </p:nvSpPr>
        <p:spPr>
          <a:xfrm>
            <a:off x="2708395" y="2839278"/>
            <a:ext cx="6893171" cy="1669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E33194B-F800-4A90-A9FB-C8C43DBA9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1656"/>
            <a:ext cx="12192000" cy="287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92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circle/>
      </p:transition>
    </mc:Choice>
    <mc:Fallback>
      <p:transition spd="slow" advTm="0">
        <p:circl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矩形 3"/>
          <p:cNvSpPr/>
          <p:nvPr/>
        </p:nvSpPr>
        <p:spPr>
          <a:xfrm>
            <a:off x="2708395" y="2839278"/>
            <a:ext cx="6893171" cy="1669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F9A8F52-EF16-4A1C-A302-78B87D4DD7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3" b="-823"/>
          <a:stretch/>
        </p:blipFill>
        <p:spPr>
          <a:xfrm>
            <a:off x="58980" y="1666965"/>
            <a:ext cx="12192000" cy="401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93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circle/>
      </p:transition>
    </mc:Choice>
    <mc:Fallback>
      <p:transition spd="slow" advTm="0">
        <p:circl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矩形 3"/>
          <p:cNvSpPr/>
          <p:nvPr/>
        </p:nvSpPr>
        <p:spPr>
          <a:xfrm>
            <a:off x="2708395" y="2839278"/>
            <a:ext cx="6893171" cy="1669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CB537AB-033A-4901-ABBC-77331DE8E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330" y="1552575"/>
            <a:ext cx="9639300" cy="3752850"/>
          </a:xfrm>
          <a:prstGeom prst="rect">
            <a:avLst/>
          </a:prstGeom>
        </p:spPr>
      </p:pic>
      <p:sp>
        <p:nvSpPr>
          <p:cNvPr id="6" name="Rectangle 47">
            <a:extLst>
              <a:ext uri="{FF2B5EF4-FFF2-40B4-BE49-F238E27FC236}">
                <a16:creationId xmlns:a16="http://schemas.microsoft.com/office/drawing/2014/main" id="{97AAEF6F-C09B-4658-8E7B-455D2FB6601F}"/>
              </a:ext>
            </a:extLst>
          </p:cNvPr>
          <p:cNvSpPr/>
          <p:nvPr/>
        </p:nvSpPr>
        <p:spPr>
          <a:xfrm>
            <a:off x="4403229" y="536753"/>
            <a:ext cx="3385542" cy="67710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zh-TW" altLang="en-US" sz="4400" b="1" dirty="0">
                <a:solidFill>
                  <a:schemeClr val="bg1"/>
                </a:solidFill>
                <a:cs typeface="+mn-ea"/>
                <a:sym typeface="+mn-lt"/>
              </a:rPr>
              <a:t>六、參考文獻</a:t>
            </a:r>
            <a:endParaRPr lang="en-US" altLang="zh-TW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6164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circle/>
      </p:transition>
    </mc:Choice>
    <mc:Fallback>
      <p:transition spd="slow" advTm="0">
        <p:circl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矩形 3"/>
          <p:cNvSpPr/>
          <p:nvPr/>
        </p:nvSpPr>
        <p:spPr>
          <a:xfrm>
            <a:off x="2708395" y="2839278"/>
            <a:ext cx="6893171" cy="1669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29630D7-73D6-4F71-B620-35720BE53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00037"/>
            <a:ext cx="9144000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650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circle/>
      </p:transition>
    </mc:Choice>
    <mc:Fallback>
      <p:transition spd="slow" advTm="0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14"/>
          <a:stretch/>
        </p:blipFill>
        <p:spPr>
          <a:xfrm>
            <a:off x="213217" y="2978073"/>
            <a:ext cx="11883528" cy="4011823"/>
          </a:xfrm>
          <a:prstGeom prst="rect">
            <a:avLst/>
          </a:prstGeom>
        </p:spPr>
      </p:pic>
      <p:sp useBgFill="1">
        <p:nvSpPr>
          <p:cNvPr id="4" name="矩形 3"/>
          <p:cNvSpPr/>
          <p:nvPr/>
        </p:nvSpPr>
        <p:spPr>
          <a:xfrm>
            <a:off x="2708395" y="2839278"/>
            <a:ext cx="6893171" cy="1669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Rectangle 47">
            <a:extLst>
              <a:ext uri="{FF2B5EF4-FFF2-40B4-BE49-F238E27FC236}">
                <a16:creationId xmlns:a16="http://schemas.microsoft.com/office/drawing/2014/main" id="{527B76BB-9F84-494B-ACB4-54F149FD9084}"/>
              </a:ext>
            </a:extLst>
          </p:cNvPr>
          <p:cNvSpPr/>
          <p:nvPr/>
        </p:nvSpPr>
        <p:spPr>
          <a:xfrm>
            <a:off x="4403229" y="357669"/>
            <a:ext cx="3385542" cy="67710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zh-TW" altLang="en-US" sz="4400" b="1" dirty="0">
                <a:solidFill>
                  <a:schemeClr val="bg1"/>
                </a:solidFill>
                <a:cs typeface="+mn-ea"/>
                <a:sym typeface="+mn-lt"/>
              </a:rPr>
              <a:t>三、方法探討</a:t>
            </a:r>
            <a:endParaRPr lang="en-US" altLang="zh-TW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5352319-DD80-45EC-8078-64A5C0914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925" y="1430644"/>
            <a:ext cx="958215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8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circle/>
      </p:transition>
    </mc:Choice>
    <mc:Fallback>
      <p:transition spd="slow" advTm="0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14"/>
          <a:stretch/>
        </p:blipFill>
        <p:spPr>
          <a:xfrm>
            <a:off x="213217" y="2978073"/>
            <a:ext cx="11883528" cy="4011823"/>
          </a:xfrm>
          <a:prstGeom prst="rect">
            <a:avLst/>
          </a:prstGeom>
        </p:spPr>
      </p:pic>
      <p:sp useBgFill="1">
        <p:nvSpPr>
          <p:cNvPr id="4" name="矩形 3"/>
          <p:cNvSpPr/>
          <p:nvPr/>
        </p:nvSpPr>
        <p:spPr>
          <a:xfrm>
            <a:off x="2708395" y="2839278"/>
            <a:ext cx="6893171" cy="1669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7EE9AF5-AF10-4EDE-B810-6E82B7E5A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50" y="723900"/>
            <a:ext cx="78105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18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circle/>
      </p:transition>
    </mc:Choice>
    <mc:Fallback>
      <p:transition spd="slow" advTm="0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14"/>
          <a:stretch/>
        </p:blipFill>
        <p:spPr>
          <a:xfrm>
            <a:off x="213217" y="2978073"/>
            <a:ext cx="11883528" cy="4011823"/>
          </a:xfrm>
          <a:prstGeom prst="rect">
            <a:avLst/>
          </a:prstGeom>
        </p:spPr>
      </p:pic>
      <p:sp useBgFill="1">
        <p:nvSpPr>
          <p:cNvPr id="4" name="矩形 3"/>
          <p:cNvSpPr/>
          <p:nvPr/>
        </p:nvSpPr>
        <p:spPr>
          <a:xfrm>
            <a:off x="2708395" y="2839278"/>
            <a:ext cx="6893171" cy="1669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8079016-1134-4405-8183-AC7124C5A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292" y="1876425"/>
            <a:ext cx="102393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51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circle/>
      </p:transition>
    </mc:Choice>
    <mc:Fallback>
      <p:transition spd="slow" advTm="0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14"/>
          <a:stretch/>
        </p:blipFill>
        <p:spPr>
          <a:xfrm>
            <a:off x="213217" y="2978073"/>
            <a:ext cx="11883528" cy="4011823"/>
          </a:xfrm>
          <a:prstGeom prst="rect">
            <a:avLst/>
          </a:prstGeom>
        </p:spPr>
      </p:pic>
      <p:sp useBgFill="1">
        <p:nvSpPr>
          <p:cNvPr id="4" name="矩形 3"/>
          <p:cNvSpPr/>
          <p:nvPr/>
        </p:nvSpPr>
        <p:spPr>
          <a:xfrm>
            <a:off x="2708395" y="2839278"/>
            <a:ext cx="6893171" cy="1669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71E3AA0-F7B4-4767-96C0-C5FFA951B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192" y="2106919"/>
            <a:ext cx="1031557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648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circle/>
      </p:transition>
    </mc:Choice>
    <mc:Fallback>
      <p:transition spd="slow" advTm="0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14"/>
          <a:stretch/>
        </p:blipFill>
        <p:spPr>
          <a:xfrm>
            <a:off x="154236" y="2967056"/>
            <a:ext cx="11883528" cy="4011823"/>
          </a:xfrm>
          <a:prstGeom prst="rect">
            <a:avLst/>
          </a:prstGeom>
        </p:spPr>
      </p:pic>
      <p:sp useBgFill="1">
        <p:nvSpPr>
          <p:cNvPr id="4" name="矩形 3"/>
          <p:cNvSpPr/>
          <p:nvPr/>
        </p:nvSpPr>
        <p:spPr>
          <a:xfrm>
            <a:off x="2708395" y="2839278"/>
            <a:ext cx="6893171" cy="1669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Rectangle 47">
            <a:extLst>
              <a:ext uri="{FF2B5EF4-FFF2-40B4-BE49-F238E27FC236}">
                <a16:creationId xmlns:a16="http://schemas.microsoft.com/office/drawing/2014/main" id="{8315729F-AEF0-41F4-95F9-9092D0B8F023}"/>
              </a:ext>
            </a:extLst>
          </p:cNvPr>
          <p:cNvSpPr/>
          <p:nvPr/>
        </p:nvSpPr>
        <p:spPr>
          <a:xfrm>
            <a:off x="3392612" y="498513"/>
            <a:ext cx="5078313" cy="67710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zh-TW" altLang="en-US" sz="4400" b="1" dirty="0">
                <a:solidFill>
                  <a:schemeClr val="bg1"/>
                </a:solidFill>
                <a:cs typeface="+mn-ea"/>
                <a:sym typeface="+mn-lt"/>
              </a:rPr>
              <a:t>四、提出方法及步驟</a:t>
            </a:r>
            <a:endParaRPr lang="en-US" altLang="zh-TW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F98EE79-5332-4C84-953D-80ABF26B5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567" y="1538287"/>
            <a:ext cx="96488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78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circle/>
      </p:transition>
    </mc:Choice>
    <mc:Fallback>
      <p:transition spd="slow" advTm="0">
        <p:circl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自定义 406">
      <a:dk1>
        <a:srgbClr val="FFFFFF"/>
      </a:dk1>
      <a:lt1>
        <a:sysClr val="window" lastClr="FFFFFF"/>
      </a:lt1>
      <a:dk2>
        <a:srgbClr val="FFFFFF"/>
      </a:dk2>
      <a:lt2>
        <a:srgbClr val="E7E6E6"/>
      </a:lt2>
      <a:accent1>
        <a:srgbClr val="FFC000"/>
      </a:accent1>
      <a:accent2>
        <a:srgbClr val="FFC000"/>
      </a:accent2>
      <a:accent3>
        <a:srgbClr val="FFC000"/>
      </a:accent3>
      <a:accent4>
        <a:srgbClr val="FFC000"/>
      </a:accent4>
      <a:accent5>
        <a:srgbClr val="FFC000"/>
      </a:accent5>
      <a:accent6>
        <a:srgbClr val="FFC000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幼圆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184</Words>
  <Application>Microsoft Office PowerPoint</Application>
  <PresentationFormat>寬螢幕</PresentationFormat>
  <Paragraphs>76</Paragraphs>
  <Slides>48</Slides>
  <Notes>48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48</vt:i4>
      </vt:variant>
    </vt:vector>
  </HeadingPairs>
  <TitlesOfParts>
    <vt:vector size="53" baseType="lpstr">
      <vt:lpstr>微软雅黑</vt:lpstr>
      <vt:lpstr>幼圆</vt:lpstr>
      <vt:lpstr>Arial</vt:lpstr>
      <vt:lpstr>Calibri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何懿儒</cp:lastModifiedBy>
  <cp:revision>112</cp:revision>
  <dcterms:created xsi:type="dcterms:W3CDTF">2015-12-25T04:35:00Z</dcterms:created>
  <dcterms:modified xsi:type="dcterms:W3CDTF">2021-06-16T02:14:37Z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2052-10.1.0.5559</vt:lpwstr>
  </property>
</Properties>
</file>